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2"/>
  </p:notesMasterIdLst>
  <p:handoutMasterIdLst>
    <p:handoutMasterId r:id="rId102"/>
  </p:handoutMasterIdLst>
  <p:sldIdLst>
    <p:sldId id="371" r:id="rId3"/>
    <p:sldId id="493" r:id="rId4"/>
    <p:sldId id="373" r:id="rId5"/>
    <p:sldId id="375" r:id="rId6"/>
    <p:sldId id="376" r:id="rId7"/>
    <p:sldId id="377" r:id="rId8"/>
    <p:sldId id="496" r:id="rId9"/>
    <p:sldId id="336" r:id="rId10"/>
    <p:sldId id="281" r:id="rId11"/>
    <p:sldId id="283" r:id="rId12"/>
    <p:sldId id="618" r:id="rId13"/>
    <p:sldId id="619" r:id="rId14"/>
    <p:sldId id="621" r:id="rId15"/>
    <p:sldId id="622" r:id="rId16"/>
    <p:sldId id="623" r:id="rId17"/>
    <p:sldId id="624" r:id="rId18"/>
    <p:sldId id="620" r:id="rId19"/>
    <p:sldId id="625" r:id="rId20"/>
    <p:sldId id="626" r:id="rId21"/>
    <p:sldId id="627" r:id="rId22"/>
    <p:sldId id="628" r:id="rId23"/>
    <p:sldId id="629" r:id="rId24"/>
    <p:sldId id="630" r:id="rId25"/>
    <p:sldId id="631" r:id="rId26"/>
    <p:sldId id="632" r:id="rId27"/>
    <p:sldId id="633" r:id="rId28"/>
    <p:sldId id="634" r:id="rId29"/>
    <p:sldId id="635" r:id="rId30"/>
    <p:sldId id="636" r:id="rId31"/>
    <p:sldId id="637" r:id="rId32"/>
    <p:sldId id="638" r:id="rId33"/>
    <p:sldId id="639" r:id="rId34"/>
    <p:sldId id="640" r:id="rId35"/>
    <p:sldId id="498" r:id="rId36"/>
    <p:sldId id="379" r:id="rId37"/>
    <p:sldId id="380" r:id="rId38"/>
    <p:sldId id="354" r:id="rId39"/>
    <p:sldId id="491" r:id="rId40"/>
    <p:sldId id="500" r:id="rId41"/>
    <p:sldId id="501" r:id="rId42"/>
    <p:sldId id="502" r:id="rId43"/>
    <p:sldId id="503" r:id="rId44"/>
    <p:sldId id="504" r:id="rId45"/>
    <p:sldId id="383" r:id="rId46"/>
    <p:sldId id="356" r:id="rId47"/>
    <p:sldId id="505" r:id="rId48"/>
    <p:sldId id="506" r:id="rId49"/>
    <p:sldId id="508" r:id="rId50"/>
    <p:sldId id="357" r:id="rId51"/>
    <p:sldId id="388" r:id="rId52"/>
    <p:sldId id="389" r:id="rId53"/>
    <p:sldId id="486" r:id="rId54"/>
    <p:sldId id="487" r:id="rId55"/>
    <p:sldId id="488" r:id="rId56"/>
    <p:sldId id="489" r:id="rId57"/>
    <p:sldId id="390" r:id="rId58"/>
    <p:sldId id="358" r:id="rId59"/>
    <p:sldId id="392" r:id="rId60"/>
    <p:sldId id="393" r:id="rId61"/>
    <p:sldId id="510" r:id="rId62"/>
    <p:sldId id="473" r:id="rId63"/>
    <p:sldId id="475" r:id="rId64"/>
    <p:sldId id="474" r:id="rId65"/>
    <p:sldId id="468" r:id="rId66"/>
    <p:sldId id="469" r:id="rId67"/>
    <p:sldId id="512" r:id="rId68"/>
    <p:sldId id="471" r:id="rId69"/>
    <p:sldId id="472" r:id="rId70"/>
    <p:sldId id="514" r:id="rId71"/>
    <p:sldId id="370" r:id="rId73"/>
    <p:sldId id="362" r:id="rId74"/>
    <p:sldId id="482" r:id="rId75"/>
    <p:sldId id="483" r:id="rId76"/>
    <p:sldId id="484" r:id="rId77"/>
    <p:sldId id="485" r:id="rId78"/>
    <p:sldId id="397" r:id="rId79"/>
    <p:sldId id="399" r:id="rId80"/>
    <p:sldId id="401" r:id="rId81"/>
    <p:sldId id="402" r:id="rId82"/>
    <p:sldId id="405" r:id="rId83"/>
    <p:sldId id="476" r:id="rId84"/>
    <p:sldId id="407" r:id="rId85"/>
    <p:sldId id="719" r:id="rId86"/>
    <p:sldId id="406" r:id="rId87"/>
    <p:sldId id="408" r:id="rId88"/>
    <p:sldId id="409" r:id="rId89"/>
    <p:sldId id="411" r:id="rId90"/>
    <p:sldId id="478" r:id="rId91"/>
    <p:sldId id="479" r:id="rId92"/>
    <p:sldId id="415" r:id="rId93"/>
    <p:sldId id="517" r:id="rId94"/>
    <p:sldId id="518" r:id="rId95"/>
    <p:sldId id="535" r:id="rId96"/>
    <p:sldId id="536" r:id="rId97"/>
    <p:sldId id="481" r:id="rId98"/>
    <p:sldId id="520" r:id="rId99"/>
    <p:sldId id="539" r:id="rId100"/>
    <p:sldId id="442" r:id="rId101"/>
  </p:sldIdLst>
  <p:sldSz cx="9144000" cy="6858000" type="screen4x3"/>
  <p:notesSz cx="6858000" cy="9144000"/>
  <p:custDataLst>
    <p:tags r:id="rId106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6.xml"/><Relationship Id="rId98" Type="http://schemas.openxmlformats.org/officeDocument/2006/relationships/slide" Target="slides/slide95.xml"/><Relationship Id="rId97" Type="http://schemas.openxmlformats.org/officeDocument/2006/relationships/slide" Target="slides/slide94.xml"/><Relationship Id="rId96" Type="http://schemas.openxmlformats.org/officeDocument/2006/relationships/slide" Target="slides/slide93.xml"/><Relationship Id="rId95" Type="http://schemas.openxmlformats.org/officeDocument/2006/relationships/slide" Target="slides/slide92.xml"/><Relationship Id="rId94" Type="http://schemas.openxmlformats.org/officeDocument/2006/relationships/slide" Target="slides/slide91.xml"/><Relationship Id="rId93" Type="http://schemas.openxmlformats.org/officeDocument/2006/relationships/slide" Target="slides/slide90.xml"/><Relationship Id="rId92" Type="http://schemas.openxmlformats.org/officeDocument/2006/relationships/slide" Target="slides/slide89.xml"/><Relationship Id="rId91" Type="http://schemas.openxmlformats.org/officeDocument/2006/relationships/slide" Target="slides/slide88.xml"/><Relationship Id="rId90" Type="http://schemas.openxmlformats.org/officeDocument/2006/relationships/slide" Target="slides/slide87.xml"/><Relationship Id="rId9" Type="http://schemas.openxmlformats.org/officeDocument/2006/relationships/slide" Target="slides/slide7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6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notesMaster" Target="notesMasters/notesMaster1.xml"/><Relationship Id="rId71" Type="http://schemas.openxmlformats.org/officeDocument/2006/relationships/slide" Target="slides/slide69.xml"/><Relationship Id="rId70" Type="http://schemas.openxmlformats.org/officeDocument/2006/relationships/slide" Target="slides/slide68.xml"/><Relationship Id="rId7" Type="http://schemas.openxmlformats.org/officeDocument/2006/relationships/slide" Target="slides/slide5.xml"/><Relationship Id="rId69" Type="http://schemas.openxmlformats.org/officeDocument/2006/relationships/slide" Target="slides/slide67.xml"/><Relationship Id="rId68" Type="http://schemas.openxmlformats.org/officeDocument/2006/relationships/slide" Target="slides/slide66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6" Type="http://schemas.openxmlformats.org/officeDocument/2006/relationships/tags" Target="tags/tag1.xml"/><Relationship Id="rId105" Type="http://schemas.openxmlformats.org/officeDocument/2006/relationships/tableStyles" Target="tableStyles.xml"/><Relationship Id="rId104" Type="http://schemas.openxmlformats.org/officeDocument/2006/relationships/viewProps" Target="viewProps.xml"/><Relationship Id="rId103" Type="http://schemas.openxmlformats.org/officeDocument/2006/relationships/presProps" Target="presProps.xml"/><Relationship Id="rId102" Type="http://schemas.openxmlformats.org/officeDocument/2006/relationships/handoutMaster" Target="handoutMasters/handoutMaster1.xml"/><Relationship Id="rId101" Type="http://schemas.openxmlformats.org/officeDocument/2006/relationships/slide" Target="slides/slide98.xml"/><Relationship Id="rId100" Type="http://schemas.openxmlformats.org/officeDocument/2006/relationships/slide" Target="slides/slide97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emf"/><Relationship Id="rId1" Type="http://schemas.openxmlformats.org/officeDocument/2006/relationships/oleObject" Target="../embeddings/oleObject1.bin"/></Relationships>
</file>

<file path=ppt/slides/_rels/slide7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emf"/><Relationship Id="rId1" Type="http://schemas.openxmlformats.org/officeDocument/2006/relationships/oleObject" Target="../embeddings/oleObject2.bin"/></Relationships>
</file>

<file path=ppt/slides/_rels/slide7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emf"/><Relationship Id="rId1" Type="http://schemas.openxmlformats.org/officeDocument/2006/relationships/oleObject" Target="../embeddings/oleObject3.bin"/></Relationships>
</file>

<file path=ppt/slides/_rels/slide7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emf"/><Relationship Id="rId1" Type="http://schemas.openxmlformats.org/officeDocument/2006/relationships/oleObject" Target="../embeddings/oleObject4.bin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8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8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jpe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tags/tag1.xml><?xml version="1.0" encoding="utf-8"?>
<p:tagLst xmlns:p="http://schemas.openxmlformats.org/presentationml/2006/main">
  <p:tag name="commondata" val="eyJoZGlkIjoiMzcxZTU0YjNjNDI3ZmEzNjBhNDgzNGRjNzRiODA2OGIifQ=="/>
</p:tagLst>
</file>